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C725C-928C-4959-B00D-A64A61085073}" type="datetimeFigureOut">
              <a:rPr lang="es-ES" smtClean="0"/>
              <a:t>13/02/2011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2D9AF-2220-4692-88D2-A8160C925BD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isósceles"/>
          <p:cNvSpPr/>
          <p:nvPr/>
        </p:nvSpPr>
        <p:spPr>
          <a:xfrm>
            <a:off x="928662" y="3000372"/>
            <a:ext cx="7643866" cy="1000132"/>
          </a:xfrm>
          <a:prstGeom prst="triangle">
            <a:avLst>
              <a:gd name="adj" fmla="val 0"/>
            </a:avLst>
          </a:prstGeom>
          <a:solidFill>
            <a:srgbClr val="FF0000"/>
          </a:solidFill>
          <a:ln>
            <a:solidFill>
              <a:schemeClr val="bg1"/>
            </a:solidFill>
          </a:ln>
          <a:effectLst>
            <a:glow rad="228600">
              <a:srgbClr val="FF00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57224" y="1428736"/>
            <a:ext cx="7600976" cy="451328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s-E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Le </a:t>
            </a:r>
            <a:r>
              <a:rPr lang="es-ES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penseur</a:t>
            </a:r>
            <a:r>
              <a:rPr lang="es-E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s-ES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independent</a:t>
            </a:r>
            <a:endParaRPr lang="es-ES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290" y="5105400"/>
            <a:ext cx="6400800" cy="1752600"/>
          </a:xfr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Le penseur independent</vt:lpstr>
    </vt:vector>
  </TitlesOfParts>
  <Company>Wolf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penseur independent</dc:title>
  <dc:creator>Nolan</dc:creator>
  <cp:lastModifiedBy>Nolan</cp:lastModifiedBy>
  <cp:revision>1</cp:revision>
  <dcterms:created xsi:type="dcterms:W3CDTF">2011-02-13T12:39:38Z</dcterms:created>
  <dcterms:modified xsi:type="dcterms:W3CDTF">2011-02-13T12:45:45Z</dcterms:modified>
</cp:coreProperties>
</file>